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059691-007C-4866-83A2-A6EABA22311A}" type="datetimeFigureOut">
              <a:rPr lang="es-ES" smtClean="0"/>
              <a:pPr/>
              <a:t>27/05/2020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276DF8-EBF9-4517-A5DF-5FC268747F0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/>
              <a:t>My</a:t>
            </a:r>
            <a:r>
              <a:rPr lang="es-ES" sz="5400" b="1" dirty="0" smtClean="0"/>
              <a:t>  </a:t>
            </a:r>
            <a:r>
              <a:rPr lang="es-ES" sz="5400" b="1" dirty="0" err="1" smtClean="0"/>
              <a:t>grandparents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SARA BARÓN NAVAL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rmAutofit/>
          </a:bodyPr>
          <a:lstStyle/>
          <a:p>
            <a:r>
              <a:rPr lang="es-ES" sz="6600" dirty="0" smtClean="0"/>
              <a:t>FIN</a:t>
            </a:r>
            <a:endParaRPr lang="es-ES" sz="6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26" y="980728"/>
            <a:ext cx="187220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5"/>
            <a:ext cx="1944216" cy="271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266429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44" y="2972589"/>
            <a:ext cx="2160239" cy="280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6968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 flipH="1">
            <a:off x="584576" y="-963406"/>
            <a:ext cx="45719" cy="143993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28463" y="907427"/>
            <a:ext cx="3044952" cy="4816924"/>
          </a:xfrm>
        </p:spPr>
        <p:txBody>
          <a:bodyPr>
            <a:normAutofit/>
          </a:bodyPr>
          <a:lstStyle/>
          <a:p>
            <a:pPr algn="l"/>
            <a:r>
              <a:rPr lang="es-ES" sz="2400" dirty="0" err="1" smtClean="0"/>
              <a:t>My</a:t>
            </a:r>
            <a:r>
              <a:rPr lang="es-ES" sz="2400" dirty="0" smtClean="0"/>
              <a:t> </a:t>
            </a:r>
            <a:r>
              <a:rPr lang="es-ES" sz="2400" dirty="0" err="1" smtClean="0"/>
              <a:t>mother’s</a:t>
            </a:r>
            <a:r>
              <a:rPr lang="es-ES" sz="2400" dirty="0" smtClean="0"/>
              <a:t> </a:t>
            </a:r>
            <a:r>
              <a:rPr lang="es-ES" sz="2400" dirty="0" err="1" smtClean="0"/>
              <a:t>grandparents</a:t>
            </a:r>
            <a:r>
              <a:rPr lang="es-ES" sz="2400" dirty="0" smtClean="0"/>
              <a:t> </a:t>
            </a:r>
            <a:r>
              <a:rPr lang="es-ES" sz="2400" dirty="0" err="1" smtClean="0"/>
              <a:t>were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Estadilla</a:t>
            </a:r>
            <a:r>
              <a:rPr lang="es-ES" sz="2400" dirty="0" smtClean="0"/>
              <a:t>, </a:t>
            </a:r>
            <a:r>
              <a:rPr lang="es-ES" sz="2400" dirty="0" err="1" smtClean="0"/>
              <a:t>my</a:t>
            </a:r>
            <a:r>
              <a:rPr lang="es-ES" sz="2400" dirty="0" smtClean="0"/>
              <a:t> </a:t>
            </a:r>
            <a:r>
              <a:rPr lang="es-ES" sz="2400" dirty="0" err="1" smtClean="0"/>
              <a:t>great</a:t>
            </a:r>
            <a:r>
              <a:rPr lang="es-ES" sz="2400" dirty="0" smtClean="0"/>
              <a:t>- </a:t>
            </a:r>
            <a:r>
              <a:rPr lang="es-ES" sz="2400" dirty="0" err="1" smtClean="0"/>
              <a:t>grandmother</a:t>
            </a:r>
            <a:r>
              <a:rPr lang="es-ES" sz="2400" dirty="0" smtClean="0"/>
              <a:t> </a:t>
            </a:r>
            <a:r>
              <a:rPr lang="es-ES" sz="2400" dirty="0" err="1" smtClean="0"/>
              <a:t>lived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Carrodilla</a:t>
            </a:r>
            <a:endParaRPr lang="es-ES" sz="2400" dirty="0" smtClean="0"/>
          </a:p>
          <a:p>
            <a:pPr algn="l"/>
            <a:r>
              <a:rPr lang="es-ES" sz="2400" dirty="0" err="1" smtClean="0"/>
              <a:t>Until</a:t>
            </a:r>
            <a:r>
              <a:rPr lang="es-ES" sz="2400" dirty="0" smtClean="0"/>
              <a:t> </a:t>
            </a:r>
            <a:r>
              <a:rPr lang="es-ES" sz="2400" dirty="0" err="1" smtClean="0"/>
              <a:t>she</a:t>
            </a:r>
            <a:r>
              <a:rPr lang="es-ES" sz="2400" dirty="0" smtClean="0"/>
              <a:t> </a:t>
            </a:r>
            <a:r>
              <a:rPr lang="es-ES" sz="2400" dirty="0" err="1" smtClean="0"/>
              <a:t>was</a:t>
            </a:r>
            <a:r>
              <a:rPr lang="es-ES" sz="2400" dirty="0" smtClean="0"/>
              <a:t> 18 </a:t>
            </a:r>
            <a:r>
              <a:rPr lang="es-ES" sz="2400" dirty="0" err="1" smtClean="0"/>
              <a:t>years</a:t>
            </a:r>
            <a:r>
              <a:rPr lang="es-ES" sz="2400" dirty="0" smtClean="0"/>
              <a:t> </a:t>
            </a:r>
            <a:r>
              <a:rPr lang="es-ES" sz="2400" dirty="0" err="1" smtClean="0"/>
              <a:t>owl</a:t>
            </a:r>
            <a:r>
              <a:rPr lang="es-ES" sz="2400" dirty="0" smtClean="0"/>
              <a:t>. </a:t>
            </a:r>
            <a:r>
              <a:rPr lang="es-ES" sz="2400" dirty="0" err="1" smtClean="0"/>
              <a:t>She</a:t>
            </a:r>
            <a:r>
              <a:rPr lang="es-ES" sz="2400" dirty="0" smtClean="0"/>
              <a:t> </a:t>
            </a:r>
            <a:r>
              <a:rPr lang="es-ES" sz="2400" dirty="0" err="1" smtClean="0"/>
              <a:t>rode</a:t>
            </a:r>
            <a:r>
              <a:rPr lang="es-ES" sz="2400" dirty="0" smtClean="0"/>
              <a:t> a</a:t>
            </a:r>
          </a:p>
          <a:p>
            <a:pPr algn="l"/>
            <a:r>
              <a:rPr lang="es-ES" sz="2400" dirty="0" err="1" smtClean="0"/>
              <a:t>horse</a:t>
            </a:r>
            <a:r>
              <a:rPr lang="es-ES" sz="2400" dirty="0" smtClean="0"/>
              <a:t> and </a:t>
            </a:r>
            <a:r>
              <a:rPr lang="es-ES" sz="2400" dirty="0" err="1" smtClean="0"/>
              <a:t>brought</a:t>
            </a:r>
            <a:r>
              <a:rPr lang="es-ES" sz="2400" dirty="0" smtClean="0"/>
              <a:t> </a:t>
            </a:r>
            <a:r>
              <a:rPr lang="es-ES" sz="2400" dirty="0" err="1" smtClean="0"/>
              <a:t>food</a:t>
            </a:r>
            <a:r>
              <a:rPr lang="es-ES" sz="2400" dirty="0" smtClean="0"/>
              <a:t> to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workers</a:t>
            </a:r>
            <a:endParaRPr lang="es-ES" sz="2400" dirty="0" smtClean="0"/>
          </a:p>
          <a:p>
            <a:pPr algn="l"/>
            <a:r>
              <a:rPr lang="es-ES" sz="2400" dirty="0" smtClean="0"/>
              <a:t>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mountains</a:t>
            </a:r>
            <a:r>
              <a:rPr lang="es-ES" sz="2400" dirty="0"/>
              <a:t>.</a:t>
            </a:r>
            <a:endParaRPr lang="es-ES" sz="24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r="24921"/>
          <a:stretch>
            <a:fillRect/>
          </a:stretch>
        </p:blipFill>
        <p:spPr bwMode="auto">
          <a:xfrm>
            <a:off x="4716463" y="1081088"/>
            <a:ext cx="3455987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14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 flipV="1">
            <a:off x="1280600" y="-3071348"/>
            <a:ext cx="2928108" cy="2428585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25688" y="1052702"/>
            <a:ext cx="3048891" cy="4671642"/>
          </a:xfrm>
        </p:spPr>
        <p:txBody>
          <a:bodyPr>
            <a:normAutofit/>
          </a:bodyPr>
          <a:lstStyle/>
          <a:p>
            <a:pPr algn="l"/>
            <a:r>
              <a:rPr lang="es-ES" sz="2400" dirty="0" smtClean="0"/>
              <a:t>Mi </a:t>
            </a:r>
            <a:r>
              <a:rPr lang="es-ES" sz="2400" dirty="0" err="1" smtClean="0"/>
              <a:t>grandfather</a:t>
            </a:r>
            <a:r>
              <a:rPr lang="es-ES" sz="2400" dirty="0" smtClean="0"/>
              <a:t> </a:t>
            </a:r>
            <a:r>
              <a:rPr lang="es-ES" sz="2400" dirty="0" err="1" smtClean="0"/>
              <a:t>was</a:t>
            </a:r>
            <a:r>
              <a:rPr lang="es-ES" sz="2400" dirty="0" smtClean="0"/>
              <a:t> </a:t>
            </a:r>
            <a:r>
              <a:rPr lang="es-ES" sz="2400" dirty="0" err="1" smtClean="0"/>
              <a:t>born</a:t>
            </a:r>
            <a:r>
              <a:rPr lang="es-ES" sz="2400" dirty="0" smtClean="0"/>
              <a:t> in </a:t>
            </a:r>
            <a:r>
              <a:rPr lang="es-ES" sz="2400" dirty="0" err="1" smtClean="0"/>
              <a:t>Estadilla</a:t>
            </a:r>
            <a:r>
              <a:rPr lang="es-ES" sz="2400" dirty="0" smtClean="0"/>
              <a:t>.</a:t>
            </a:r>
          </a:p>
          <a:p>
            <a:pPr algn="l"/>
            <a:r>
              <a:rPr lang="es-ES" sz="2400" dirty="0" smtClean="0"/>
              <a:t>He </a:t>
            </a:r>
            <a:r>
              <a:rPr lang="es-ES" sz="2400" dirty="0" err="1" smtClean="0"/>
              <a:t>studied</a:t>
            </a:r>
            <a:r>
              <a:rPr lang="es-ES" sz="2400" dirty="0" smtClean="0"/>
              <a:t> </a:t>
            </a:r>
            <a:r>
              <a:rPr lang="es-ES" sz="2400" dirty="0" err="1" smtClean="0"/>
              <a:t>music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a </a:t>
            </a:r>
            <a:r>
              <a:rPr lang="es-ES" sz="2400" dirty="0" err="1" smtClean="0"/>
              <a:t>young</a:t>
            </a:r>
            <a:r>
              <a:rPr lang="es-ES" sz="2400" dirty="0" smtClean="0"/>
              <a:t> </a:t>
            </a:r>
            <a:r>
              <a:rPr lang="es-ES" sz="2400" dirty="0" err="1" smtClean="0"/>
              <a:t>age</a:t>
            </a:r>
            <a:r>
              <a:rPr lang="es-ES" sz="2400" dirty="0" smtClean="0"/>
              <a:t> , </a:t>
            </a:r>
            <a:r>
              <a:rPr lang="es-ES" sz="2400" dirty="0" err="1" smtClean="0"/>
              <a:t>apart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going</a:t>
            </a:r>
            <a:r>
              <a:rPr lang="es-ES" sz="2400" dirty="0" smtClean="0"/>
              <a:t> to </a:t>
            </a:r>
            <a:r>
              <a:rPr lang="es-ES" sz="2400" dirty="0" err="1" smtClean="0"/>
              <a:t>school</a:t>
            </a:r>
            <a:r>
              <a:rPr lang="es-ES" sz="2400" dirty="0" smtClean="0"/>
              <a:t> and </a:t>
            </a:r>
            <a:r>
              <a:rPr lang="es-ES" sz="2400" dirty="0" err="1" smtClean="0"/>
              <a:t>helping</a:t>
            </a:r>
            <a:r>
              <a:rPr lang="es-ES" sz="2400" dirty="0" smtClean="0"/>
              <a:t> at home.</a:t>
            </a:r>
          </a:p>
          <a:p>
            <a:pPr algn="l"/>
            <a:r>
              <a:rPr lang="es-ES" sz="2400" dirty="0" err="1" smtClean="0"/>
              <a:t>All</a:t>
            </a:r>
            <a:r>
              <a:rPr lang="es-ES" sz="2400" dirty="0" smtClean="0"/>
              <a:t> </a:t>
            </a:r>
            <a:r>
              <a:rPr lang="es-ES" sz="2400" dirty="0" err="1" smtClean="0"/>
              <a:t>his</a:t>
            </a:r>
            <a:r>
              <a:rPr lang="es-ES" sz="2400" dirty="0" smtClean="0"/>
              <a:t> </a:t>
            </a:r>
            <a:r>
              <a:rPr lang="es-ES" sz="2400" dirty="0" err="1" smtClean="0"/>
              <a:t>life</a:t>
            </a:r>
            <a:r>
              <a:rPr lang="es-ES" sz="2400" dirty="0" smtClean="0"/>
              <a:t> he has </a:t>
            </a:r>
            <a:r>
              <a:rPr lang="es-ES" sz="2400" dirty="0" err="1" smtClean="0"/>
              <a:t>been</a:t>
            </a:r>
            <a:r>
              <a:rPr lang="es-ES" sz="2400" dirty="0" smtClean="0"/>
              <a:t> a </a:t>
            </a:r>
            <a:r>
              <a:rPr lang="es-ES" sz="2400" dirty="0" err="1" smtClean="0"/>
              <a:t>musician</a:t>
            </a:r>
            <a:r>
              <a:rPr lang="es-ES" sz="2400" dirty="0" smtClean="0"/>
              <a:t> and </a:t>
            </a:r>
            <a:r>
              <a:rPr lang="es-ES" sz="2400" dirty="0" err="1" smtClean="0"/>
              <a:t>also</a:t>
            </a:r>
            <a:r>
              <a:rPr lang="es-ES" sz="2400" dirty="0" smtClean="0"/>
              <a:t> a </a:t>
            </a:r>
            <a:r>
              <a:rPr lang="es-ES" sz="2400" dirty="0" err="1" smtClean="0"/>
              <a:t>farmer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09" y="1150938"/>
            <a:ext cx="260074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1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-60000" flipH="1">
            <a:off x="2118870" y="-1304005"/>
            <a:ext cx="2241963" cy="537019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 rot="-60000">
            <a:off x="1125677" y="1051445"/>
            <a:ext cx="3048891" cy="4672899"/>
          </a:xfrm>
        </p:spPr>
        <p:txBody>
          <a:bodyPr>
            <a:normAutofit/>
          </a:bodyPr>
          <a:lstStyle/>
          <a:p>
            <a:pPr algn="l"/>
            <a:r>
              <a:rPr lang="es-ES" sz="2400" dirty="0" err="1" smtClean="0"/>
              <a:t>My</a:t>
            </a:r>
            <a:r>
              <a:rPr lang="es-ES" sz="2400" dirty="0" smtClean="0"/>
              <a:t> </a:t>
            </a:r>
            <a:r>
              <a:rPr lang="es-ES" sz="2400" dirty="0" err="1" smtClean="0"/>
              <a:t>great-grandmother</a:t>
            </a:r>
            <a:r>
              <a:rPr lang="es-ES" sz="2400" dirty="0" smtClean="0"/>
              <a:t> </a:t>
            </a:r>
            <a:r>
              <a:rPr lang="es-ES" sz="2400" dirty="0" err="1" smtClean="0"/>
              <a:t>went</a:t>
            </a:r>
            <a:r>
              <a:rPr lang="es-ES" sz="2400" dirty="0" smtClean="0"/>
              <a:t> to </a:t>
            </a:r>
            <a:r>
              <a:rPr lang="es-ES" sz="2400" dirty="0" err="1" smtClean="0"/>
              <a:t>work</a:t>
            </a:r>
            <a:r>
              <a:rPr lang="es-ES" sz="2400" dirty="0" smtClean="0"/>
              <a:t> as a </a:t>
            </a:r>
            <a:r>
              <a:rPr lang="es-ES" sz="2400" dirty="0" err="1" smtClean="0"/>
              <a:t>servant</a:t>
            </a:r>
            <a:r>
              <a:rPr lang="es-ES" sz="2400" dirty="0" smtClean="0"/>
              <a:t>  in Barcelona at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age</a:t>
            </a:r>
            <a:r>
              <a:rPr lang="es-ES" sz="2400" dirty="0" smtClean="0"/>
              <a:t> of 13  </a:t>
            </a:r>
            <a:r>
              <a:rPr lang="es-ES" sz="2400" dirty="0" err="1" smtClean="0"/>
              <a:t>years</a:t>
            </a:r>
            <a:r>
              <a:rPr lang="es-ES" sz="2400" dirty="0" smtClean="0"/>
              <a:t> </a:t>
            </a:r>
            <a:r>
              <a:rPr lang="es-ES" sz="2400" dirty="0" err="1" smtClean="0"/>
              <a:t>owld</a:t>
            </a:r>
            <a:endParaRPr lang="es-ES" sz="2400" dirty="0" smtClean="0"/>
          </a:p>
          <a:p>
            <a:pPr algn="l"/>
            <a:endParaRPr lang="es-ES" sz="2400" dirty="0" smtClean="0"/>
          </a:p>
          <a:p>
            <a:pPr algn="l"/>
            <a:r>
              <a:rPr lang="es-ES" sz="2400" dirty="0" err="1" smtClean="0"/>
              <a:t>My</a:t>
            </a:r>
            <a:r>
              <a:rPr lang="es-ES" sz="2400" dirty="0" smtClean="0"/>
              <a:t> </a:t>
            </a:r>
            <a:r>
              <a:rPr lang="es-ES" sz="2400" dirty="0" err="1" smtClean="0"/>
              <a:t>grandmother</a:t>
            </a:r>
            <a:r>
              <a:rPr lang="es-ES" sz="2400" dirty="0" smtClean="0"/>
              <a:t> </a:t>
            </a:r>
            <a:r>
              <a:rPr lang="es-ES" sz="2400" dirty="0" err="1" smtClean="0"/>
              <a:t>was</a:t>
            </a:r>
            <a:r>
              <a:rPr lang="es-ES" sz="2400" dirty="0" smtClean="0"/>
              <a:t> </a:t>
            </a:r>
            <a:r>
              <a:rPr lang="es-ES" sz="2400" dirty="0" err="1" smtClean="0"/>
              <a:t>born</a:t>
            </a:r>
            <a:r>
              <a:rPr lang="es-ES" sz="2400" dirty="0" smtClean="0"/>
              <a:t> in </a:t>
            </a:r>
            <a:r>
              <a:rPr lang="es-ES" sz="2400" dirty="0" err="1" smtClean="0"/>
              <a:t>Estadilla</a:t>
            </a:r>
            <a:r>
              <a:rPr lang="es-ES" sz="2400" dirty="0" smtClean="0"/>
              <a:t> .</a:t>
            </a:r>
          </a:p>
          <a:p>
            <a:pPr algn="l"/>
            <a:r>
              <a:rPr lang="es-ES" sz="2400" dirty="0" smtClean="0"/>
              <a:t>To </a:t>
            </a:r>
            <a:r>
              <a:rPr lang="es-ES" sz="2400" dirty="0" err="1" smtClean="0"/>
              <a:t>her</a:t>
            </a:r>
            <a:r>
              <a:rPr lang="es-ES" sz="2400" dirty="0" smtClean="0"/>
              <a:t> in </a:t>
            </a:r>
            <a:r>
              <a:rPr lang="es-ES" sz="2400" dirty="0" err="1" smtClean="0"/>
              <a:t>school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afternoon</a:t>
            </a:r>
            <a:r>
              <a:rPr lang="es-ES" sz="2400" dirty="0" smtClean="0"/>
              <a:t> </a:t>
            </a:r>
            <a:r>
              <a:rPr lang="es-ES" sz="2400" dirty="0" err="1" smtClean="0"/>
              <a:t>they</a:t>
            </a:r>
            <a:r>
              <a:rPr lang="es-ES" sz="2400" dirty="0" smtClean="0"/>
              <a:t> </a:t>
            </a:r>
            <a:r>
              <a:rPr lang="es-ES" sz="2400" dirty="0" err="1" smtClean="0"/>
              <a:t>taught</a:t>
            </a:r>
            <a:r>
              <a:rPr lang="es-ES" sz="2400" dirty="0" smtClean="0"/>
              <a:t> </a:t>
            </a:r>
            <a:r>
              <a:rPr lang="es-ES" sz="2400" dirty="0" err="1" smtClean="0"/>
              <a:t>her</a:t>
            </a:r>
            <a:r>
              <a:rPr lang="es-ES" sz="2400" dirty="0" smtClean="0"/>
              <a:t> to </a:t>
            </a:r>
            <a:r>
              <a:rPr lang="es-ES" sz="2400" dirty="0" err="1" smtClean="0"/>
              <a:t>sew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09" y="1150938"/>
            <a:ext cx="260074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193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2267743" y="-3483768"/>
            <a:ext cx="2205959" cy="100811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>
            <a:normAutofit/>
          </a:bodyPr>
          <a:lstStyle/>
          <a:p>
            <a:r>
              <a:rPr lang="es-ES" sz="2800" dirty="0" err="1" smtClean="0"/>
              <a:t>When</a:t>
            </a:r>
            <a:r>
              <a:rPr lang="es-ES" sz="2800" dirty="0" smtClean="0"/>
              <a:t> </a:t>
            </a:r>
            <a:r>
              <a:rPr lang="es-ES" sz="2800" dirty="0" err="1" smtClean="0"/>
              <a:t>my</a:t>
            </a:r>
            <a:r>
              <a:rPr lang="es-ES" sz="2800" dirty="0" smtClean="0"/>
              <a:t> </a:t>
            </a:r>
            <a:r>
              <a:rPr lang="es-ES" sz="2800" dirty="0" err="1" smtClean="0"/>
              <a:t>grandparents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children</a:t>
            </a:r>
            <a:r>
              <a:rPr lang="es-ES" sz="2800" dirty="0" smtClean="0"/>
              <a:t>,</a:t>
            </a:r>
          </a:p>
          <a:p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girls</a:t>
            </a:r>
            <a:r>
              <a:rPr lang="es-ES" sz="2800" dirty="0" smtClean="0"/>
              <a:t> and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boys</a:t>
            </a:r>
            <a:r>
              <a:rPr lang="es-ES" sz="2800" dirty="0" smtClean="0"/>
              <a:t> </a:t>
            </a:r>
            <a:r>
              <a:rPr lang="es-ES" sz="2800" dirty="0" err="1" smtClean="0"/>
              <a:t>were</a:t>
            </a:r>
            <a:r>
              <a:rPr lang="es-ES" sz="2800" dirty="0" smtClean="0"/>
              <a:t> </a:t>
            </a:r>
            <a:r>
              <a:rPr lang="es-ES" sz="2800" dirty="0" err="1" smtClean="0"/>
              <a:t>not</a:t>
            </a:r>
            <a:r>
              <a:rPr lang="es-ES" sz="2800" dirty="0" smtClean="0"/>
              <a:t> </a:t>
            </a:r>
            <a:r>
              <a:rPr lang="es-ES" sz="2800" dirty="0" err="1" smtClean="0"/>
              <a:t>together</a:t>
            </a:r>
            <a:r>
              <a:rPr lang="es-ES" sz="2800" dirty="0" smtClean="0"/>
              <a:t> at </a:t>
            </a:r>
            <a:r>
              <a:rPr lang="es-ES" sz="2800" dirty="0" err="1" smtClean="0"/>
              <a:t>school</a:t>
            </a:r>
            <a:r>
              <a:rPr lang="es-ES" sz="2800" dirty="0" smtClean="0"/>
              <a:t>, </a:t>
            </a:r>
            <a:r>
              <a:rPr lang="es-ES" sz="2800" dirty="0" err="1" smtClean="0"/>
              <a:t>neither</a:t>
            </a:r>
            <a:r>
              <a:rPr lang="es-ES" sz="2800" dirty="0" smtClean="0"/>
              <a:t> in </a:t>
            </a:r>
            <a:r>
              <a:rPr lang="es-ES" sz="2800" dirty="0" err="1" smtClean="0"/>
              <a:t>class</a:t>
            </a:r>
            <a:r>
              <a:rPr lang="es-ES" sz="2800" dirty="0" smtClean="0"/>
              <a:t> </a:t>
            </a:r>
            <a:r>
              <a:rPr lang="es-ES" sz="2800" dirty="0" err="1" smtClean="0"/>
              <a:t>nor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 </a:t>
            </a:r>
            <a:r>
              <a:rPr lang="es-ES" sz="2800" dirty="0" err="1" smtClean="0"/>
              <a:t>breaks</a:t>
            </a:r>
            <a:r>
              <a:rPr lang="es-ES" sz="2800" dirty="0" smtClean="0"/>
              <a:t>.</a:t>
            </a:r>
          </a:p>
          <a:p>
            <a:endParaRPr lang="es-E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204295" cy="28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0736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1494" y="-1683569"/>
            <a:ext cx="3626689" cy="360041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/>
          </a:bodyPr>
          <a:lstStyle/>
          <a:p>
            <a:r>
              <a:rPr lang="es-ES" sz="3600" dirty="0" err="1" smtClean="0"/>
              <a:t>When</a:t>
            </a:r>
            <a:r>
              <a:rPr lang="es-ES" sz="3600" dirty="0" smtClean="0"/>
              <a:t> </a:t>
            </a:r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left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school</a:t>
            </a:r>
            <a:r>
              <a:rPr lang="es-ES" sz="3600" dirty="0" smtClean="0"/>
              <a:t> </a:t>
            </a:r>
          </a:p>
          <a:p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helped</a:t>
            </a:r>
            <a:r>
              <a:rPr lang="es-ES" sz="3600" dirty="0" smtClean="0"/>
              <a:t> at home, </a:t>
            </a:r>
            <a:r>
              <a:rPr lang="es-ES" sz="3600" dirty="0" err="1" smtClean="0"/>
              <a:t>whith</a:t>
            </a:r>
            <a:r>
              <a:rPr lang="es-ES" sz="3600" dirty="0" smtClean="0"/>
              <a:t> </a:t>
            </a:r>
            <a:r>
              <a:rPr lang="es-ES" sz="3600" dirty="0" err="1"/>
              <a:t>t</a:t>
            </a:r>
            <a:r>
              <a:rPr lang="es-ES" sz="3600" dirty="0" err="1" smtClean="0"/>
              <a:t>he</a:t>
            </a:r>
            <a:r>
              <a:rPr lang="es-ES" sz="3600" dirty="0" smtClean="0"/>
              <a:t> </a:t>
            </a:r>
            <a:r>
              <a:rPr lang="es-ES" sz="3600" dirty="0" err="1" smtClean="0"/>
              <a:t>tasks</a:t>
            </a:r>
            <a:r>
              <a:rPr lang="es-ES" sz="3600" dirty="0" smtClean="0"/>
              <a:t> </a:t>
            </a:r>
            <a:r>
              <a:rPr lang="es-ES" sz="3600" dirty="0" err="1" smtClean="0"/>
              <a:t>that</a:t>
            </a:r>
            <a:r>
              <a:rPr lang="es-ES" sz="3600" dirty="0" smtClean="0"/>
              <a:t> </a:t>
            </a:r>
            <a:r>
              <a:rPr lang="es-ES" sz="3600" dirty="0" err="1" smtClean="0"/>
              <a:t>there</a:t>
            </a:r>
            <a:r>
              <a:rPr lang="es-ES" sz="3600" dirty="0" smtClean="0"/>
              <a:t> </a:t>
            </a:r>
            <a:r>
              <a:rPr lang="es-ES" sz="3600" dirty="0" err="1" smtClean="0"/>
              <a:t>were</a:t>
            </a:r>
            <a:r>
              <a:rPr lang="es-ES" sz="3600" dirty="0" smtClean="0"/>
              <a:t>,</a:t>
            </a:r>
          </a:p>
          <a:p>
            <a:r>
              <a:rPr lang="es-ES" sz="3600" dirty="0" smtClean="0"/>
              <a:t>In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field</a:t>
            </a:r>
            <a:r>
              <a:rPr lang="es-ES" sz="3600" dirty="0" smtClean="0"/>
              <a:t>, </a:t>
            </a:r>
            <a:r>
              <a:rPr lang="es-ES" sz="3600" dirty="0" err="1" smtClean="0"/>
              <a:t>with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animals</a:t>
            </a:r>
            <a:r>
              <a:rPr lang="es-ES" sz="3600" dirty="0" smtClean="0"/>
              <a:t>…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2997183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2195735" y="-1683568"/>
            <a:ext cx="2736304" cy="43204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066800"/>
            <a:ext cx="6196405" cy="4656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fun</a:t>
            </a:r>
            <a:r>
              <a:rPr lang="es-ES" sz="3200" dirty="0" smtClean="0"/>
              <a:t>, </a:t>
            </a:r>
            <a:r>
              <a:rPr lang="es-ES" sz="3200" dirty="0" err="1" smtClean="0"/>
              <a:t>some</a:t>
            </a:r>
            <a:r>
              <a:rPr lang="es-ES" sz="3200" dirty="0" smtClean="0"/>
              <a:t> </a:t>
            </a:r>
            <a:r>
              <a:rPr lang="es-ES" sz="3200" dirty="0" err="1" smtClean="0"/>
              <a:t>Sundays</a:t>
            </a:r>
            <a:r>
              <a:rPr lang="es-ES" sz="3200" dirty="0" smtClean="0"/>
              <a:t> </a:t>
            </a:r>
            <a:r>
              <a:rPr lang="es-ES" sz="3200" dirty="0" err="1" smtClean="0"/>
              <a:t>used</a:t>
            </a:r>
            <a:r>
              <a:rPr lang="es-ES" sz="3200" dirty="0" smtClean="0"/>
              <a:t> to dance, </a:t>
            </a:r>
            <a:r>
              <a:rPr lang="es-ES" sz="3200" dirty="0" err="1" smtClean="0"/>
              <a:t>where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boys</a:t>
            </a:r>
            <a:r>
              <a:rPr lang="es-ES" sz="3200" dirty="0" smtClean="0"/>
              <a:t> and </a:t>
            </a:r>
            <a:r>
              <a:rPr lang="es-ES" sz="3200" dirty="0" err="1" smtClean="0"/>
              <a:t>girls</a:t>
            </a:r>
            <a:endParaRPr lang="es-ES" sz="3200" dirty="0" smtClean="0"/>
          </a:p>
          <a:p>
            <a:pPr marL="0" indent="0">
              <a:buNone/>
            </a:pPr>
            <a:r>
              <a:rPr lang="es-ES" sz="3200" dirty="0" err="1" smtClean="0"/>
              <a:t>Would</a:t>
            </a:r>
            <a:r>
              <a:rPr lang="es-ES" sz="3200" dirty="0" smtClean="0"/>
              <a:t> dance to </a:t>
            </a:r>
            <a:r>
              <a:rPr lang="es-ES" sz="3200" dirty="0" err="1" smtClean="0"/>
              <a:t>meet</a:t>
            </a:r>
            <a:r>
              <a:rPr lang="es-ES" sz="3200" dirty="0" smtClean="0"/>
              <a:t> </a:t>
            </a:r>
            <a:r>
              <a:rPr lang="es-ES" sz="3200" dirty="0" err="1" smtClean="0"/>
              <a:t>eatch</a:t>
            </a:r>
            <a:r>
              <a:rPr lang="es-ES" sz="3200" dirty="0" smtClean="0"/>
              <a:t> </a:t>
            </a:r>
            <a:r>
              <a:rPr lang="es-ES" sz="3200" dirty="0" err="1" smtClean="0"/>
              <a:t>other</a:t>
            </a:r>
            <a:endParaRPr lang="es-E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295232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09634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6905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H="1">
            <a:off x="3059832" y="-2403648"/>
            <a:ext cx="4824536" cy="50405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8448" y="1052736"/>
            <a:ext cx="3200400" cy="46714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father</a:t>
            </a:r>
            <a:r>
              <a:rPr lang="es-ES" dirty="0" smtClean="0"/>
              <a:t>,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grandmother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born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in </a:t>
            </a:r>
            <a:r>
              <a:rPr lang="es-ES" dirty="0" err="1" smtClean="0"/>
              <a:t>Morocco</a:t>
            </a:r>
            <a:r>
              <a:rPr lang="es-ES" dirty="0" smtClean="0"/>
              <a:t> in a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colony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</a:t>
            </a:r>
            <a:r>
              <a:rPr lang="es-ES" dirty="0" err="1" smtClean="0"/>
              <a:t>animals</a:t>
            </a:r>
            <a:r>
              <a:rPr lang="es-ES" dirty="0" smtClean="0"/>
              <a:t> and </a:t>
            </a:r>
          </a:p>
          <a:p>
            <a:pPr marL="0" indent="0">
              <a:buNone/>
            </a:pPr>
            <a:r>
              <a:rPr lang="es-ES" dirty="0" err="1"/>
              <a:t>t</a:t>
            </a:r>
            <a:r>
              <a:rPr lang="es-ES" dirty="0" err="1" smtClean="0"/>
              <a:t>hay</a:t>
            </a:r>
            <a:r>
              <a:rPr lang="es-ES" dirty="0" smtClean="0"/>
              <a:t> </a:t>
            </a:r>
            <a:r>
              <a:rPr lang="es-ES" dirty="0" err="1" smtClean="0"/>
              <a:t>sold</a:t>
            </a:r>
            <a:r>
              <a:rPr lang="es-ES" dirty="0" smtClean="0"/>
              <a:t> </a:t>
            </a:r>
            <a:r>
              <a:rPr lang="es-ES" dirty="0" err="1" smtClean="0"/>
              <a:t>milk</a:t>
            </a:r>
            <a:r>
              <a:rPr lang="es-ES" dirty="0" smtClean="0"/>
              <a:t> and </a:t>
            </a:r>
            <a:r>
              <a:rPr lang="es-ES" dirty="0" err="1" smtClean="0"/>
              <a:t>cheese</a:t>
            </a:r>
            <a:r>
              <a:rPr lang="es-ES" dirty="0" smtClean="0"/>
              <a:t>.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she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 </a:t>
            </a:r>
            <a:r>
              <a:rPr lang="es-ES" dirty="0" err="1" smtClean="0"/>
              <a:t>longer</a:t>
            </a:r>
            <a:r>
              <a:rPr lang="es-ES" dirty="0" smtClean="0"/>
              <a:t> </a:t>
            </a:r>
            <a:r>
              <a:rPr lang="es-ES" dirty="0" err="1" smtClean="0"/>
              <a:t>Spanish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moved to Barcelona.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160170"/>
            <a:ext cx="3200400" cy="445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511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2267744" y="-1899594"/>
            <a:ext cx="4680520" cy="720081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298448" y="1124744"/>
            <a:ext cx="3200400" cy="4599399"/>
          </a:xfrm>
        </p:spPr>
        <p:txBody>
          <a:bodyPr/>
          <a:lstStyle/>
          <a:p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grandfather</a:t>
            </a:r>
            <a:r>
              <a:rPr lang="es-ES" dirty="0" smtClean="0"/>
              <a:t> </a:t>
            </a:r>
            <a:r>
              <a:rPr lang="es-ES" dirty="0" err="1" smtClean="0"/>
              <a:t>lived</a:t>
            </a:r>
            <a:endParaRPr lang="es-ES" dirty="0" smtClean="0"/>
          </a:p>
          <a:p>
            <a:r>
              <a:rPr lang="es-ES" dirty="0" smtClean="0"/>
              <a:t>In Cáceres.</a:t>
            </a:r>
          </a:p>
          <a:p>
            <a:r>
              <a:rPr lang="es-ES" dirty="0" smtClean="0"/>
              <a:t>He </a:t>
            </a:r>
            <a:r>
              <a:rPr lang="es-ES" dirty="0" err="1" smtClean="0"/>
              <a:t>worked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fields</a:t>
            </a:r>
            <a:r>
              <a:rPr lang="es-ES" dirty="0" smtClean="0"/>
              <a:t> and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animals</a:t>
            </a:r>
            <a:r>
              <a:rPr lang="es-ES" dirty="0" smtClean="0"/>
              <a:t>. </a:t>
            </a:r>
            <a:r>
              <a:rPr lang="es-ES" dirty="0" err="1" smtClean="0"/>
              <a:t>Some</a:t>
            </a:r>
            <a:r>
              <a:rPr lang="es-ES" dirty="0" smtClean="0"/>
              <a:t> times</a:t>
            </a:r>
          </a:p>
          <a:p>
            <a:r>
              <a:rPr lang="es-ES" dirty="0"/>
              <a:t> </a:t>
            </a:r>
            <a:r>
              <a:rPr lang="es-ES" dirty="0" err="1" smtClean="0"/>
              <a:t>later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family</a:t>
            </a:r>
            <a:r>
              <a:rPr lang="es-ES" dirty="0" smtClean="0"/>
              <a:t> moved to Barcelona</a:t>
            </a:r>
          </a:p>
          <a:p>
            <a:r>
              <a:rPr lang="es-ES" dirty="0"/>
              <a:t>a</a:t>
            </a:r>
            <a:r>
              <a:rPr lang="es-ES" dirty="0" smtClean="0"/>
              <a:t>nd </a:t>
            </a:r>
            <a:r>
              <a:rPr lang="es-ES" dirty="0" err="1" smtClean="0"/>
              <a:t>there</a:t>
            </a:r>
            <a:r>
              <a:rPr lang="es-ES" dirty="0" smtClean="0"/>
              <a:t> he </a:t>
            </a:r>
            <a:r>
              <a:rPr lang="es-ES" dirty="0" err="1" smtClean="0"/>
              <a:t>met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 </a:t>
            </a:r>
          </a:p>
          <a:p>
            <a:r>
              <a:rPr lang="es-ES" dirty="0" err="1"/>
              <a:t>g</a:t>
            </a:r>
            <a:r>
              <a:rPr lang="es-ES" dirty="0" err="1" smtClean="0"/>
              <a:t>randmother</a:t>
            </a:r>
            <a:r>
              <a:rPr lang="es-ES" dirty="0" smtClean="0"/>
              <a:t>.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1691680" y="-1743953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225354"/>
            <a:ext cx="3200400" cy="239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858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116</TotalTime>
  <Words>252</Words>
  <Application>Microsoft Office PowerPoint</Application>
  <PresentationFormat>Presentación en pantalla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Brush Script MT</vt:lpstr>
      <vt:lpstr>Constantia</vt:lpstr>
      <vt:lpstr>Franklin Gothic Book</vt:lpstr>
      <vt:lpstr>Rage Italic</vt:lpstr>
      <vt:lpstr>Chincheta</vt:lpstr>
      <vt:lpstr>My  grandparents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</vt:lpstr>
    </vt:vector>
  </TitlesOfParts>
  <Company>Lobillo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grandparents</dc:title>
  <dc:creator>Mary Ixeia  Sara</dc:creator>
  <cp:lastModifiedBy>Usuario de Windows</cp:lastModifiedBy>
  <cp:revision>15</cp:revision>
  <dcterms:created xsi:type="dcterms:W3CDTF">2020-05-20T18:05:15Z</dcterms:created>
  <dcterms:modified xsi:type="dcterms:W3CDTF">2020-05-27T09:57:42Z</dcterms:modified>
</cp:coreProperties>
</file>