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>
      <p:cViewPr varScale="1">
        <p:scale>
          <a:sx n="46" d="100"/>
          <a:sy n="46" d="100"/>
        </p:scale>
        <p:origin x="122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C667-E094-4655-AD70-C65AAE94CE07}" type="datetimeFigureOut">
              <a:rPr lang="es-ES" smtClean="0"/>
              <a:pPr/>
              <a:t>27/05/2020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CB7F-5F77-43AD-98B3-2C8DB076784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980728"/>
            <a:ext cx="7920880" cy="3384376"/>
          </a:xfrm>
        </p:spPr>
        <p:txBody>
          <a:bodyPr>
            <a:normAutofit/>
          </a:bodyPr>
          <a:lstStyle/>
          <a:p>
            <a:r>
              <a:rPr lang="es-ES" sz="6000" dirty="0">
                <a:latin typeface="Bahnschrift Condensed" pitchFamily="34" charset="0"/>
              </a:rPr>
              <a:t/>
            </a:r>
            <a:br>
              <a:rPr lang="es-ES" sz="6000" dirty="0">
                <a:latin typeface="Bahnschrift Condensed" pitchFamily="34" charset="0"/>
              </a:rPr>
            </a:br>
            <a:r>
              <a:rPr lang="es-ES" sz="6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Project: </a:t>
            </a:r>
            <a:r>
              <a:rPr lang="es-E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/>
            </a:r>
            <a:br>
              <a:rPr lang="es-ES" sz="6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</a:br>
            <a:r>
              <a:rPr lang="es-ES" sz="6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sz="6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sz="60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sz="6000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sz="6000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Condensed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dirty="0"/>
          </a:p>
        </p:txBody>
      </p:sp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8147248" cy="4702200"/>
          </a:xfrm>
        </p:spPr>
        <p:txBody>
          <a:bodyPr>
            <a:normAutofit lnSpcReduction="10000"/>
          </a:bodyPr>
          <a:lstStyle/>
          <a:p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My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great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–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grandparents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were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Antolina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y José. </a:t>
            </a:r>
          </a:p>
          <a:p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They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were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the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fathers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of my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grand-mother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Nieves. </a:t>
            </a:r>
          </a:p>
          <a:p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Antolina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was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born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in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Azlor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in 1913. </a:t>
            </a:r>
          </a:p>
          <a:p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José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was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born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in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Castillazuelo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in 1911. </a:t>
            </a:r>
          </a:p>
          <a:p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She</a:t>
            </a:r>
            <a:r>
              <a:rPr lang="es-ES" b="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ES" b="0" dirty="0" err="1" smtClean="0">
                <a:solidFill>
                  <a:srgbClr val="0070C0"/>
                </a:solidFill>
                <a:latin typeface="Comic Sans MS" pitchFamily="66" charset="0"/>
              </a:rPr>
              <a:t>get</a:t>
            </a:r>
            <a:r>
              <a:rPr lang="en-US" b="0" dirty="0" smtClean="0">
                <a:solidFill>
                  <a:srgbClr val="0070C0"/>
                </a:solidFill>
                <a:latin typeface="Comic Sans MS" pitchFamily="66" charset="0"/>
              </a:rPr>
              <a:t> married at 22 years old, in 1935, with my great – grandfather José. He was a farmer. Two years later, in 1937, they had my grandmother Nieves </a:t>
            </a:r>
            <a:r>
              <a:rPr lang="en-US" b="0" dirty="0" err="1" smtClean="0">
                <a:solidFill>
                  <a:srgbClr val="0070C0"/>
                </a:solidFill>
                <a:latin typeface="Comic Sans MS" pitchFamily="66" charset="0"/>
              </a:rPr>
              <a:t>Castellar</a:t>
            </a:r>
            <a:r>
              <a:rPr lang="en-US" b="0" dirty="0" smtClean="0">
                <a:solidFill>
                  <a:srgbClr val="0070C0"/>
                </a:solidFill>
                <a:latin typeface="Comic Sans MS" pitchFamily="66" charset="0"/>
              </a:rPr>
              <a:t> Mata. My grandmother married at 19-year-old with my grandfather Mariano. He was a farmer, too. </a:t>
            </a:r>
          </a:p>
          <a:p>
            <a:r>
              <a:rPr lang="en-US" b="0" dirty="0" smtClean="0">
                <a:solidFill>
                  <a:srgbClr val="0070C0"/>
                </a:solidFill>
                <a:latin typeface="Comic Sans MS" pitchFamily="66" charset="0"/>
              </a:rPr>
              <a:t>My grandparents with 20 years old had my uncle Mariano, with 25 years old had my aunt Mª José and with 34-year-old had my mother Cristina.</a:t>
            </a:r>
            <a:endParaRPr lang="es-ES" b="0" dirty="0">
              <a:solidFill>
                <a:srgbClr val="0070C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 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My grandmother Nieves 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Castellar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 Mata, was born on November 19,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1937. Here, 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is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Nieves </a:t>
            </a: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when she was 12 years old with her parents José and </a:t>
            </a:r>
            <a:r>
              <a:rPr lang="en-US" sz="2400" dirty="0" err="1">
                <a:solidFill>
                  <a:srgbClr val="0070C0"/>
                </a:solidFill>
                <a:latin typeface="Comic Sans MS" pitchFamily="66" charset="0"/>
              </a:rPr>
              <a:t>Antolina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My grandmother is an only daughter.</a:t>
            </a:r>
            <a:endParaRPr lang="es-ES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>
              <a:buNone/>
            </a:pPr>
            <a:r>
              <a:rPr lang="es-ES" sz="2400" dirty="0">
                <a:solidFill>
                  <a:srgbClr val="0070C0"/>
                </a:solidFill>
                <a:latin typeface="Comic Sans MS" pitchFamily="66" charset="0"/>
              </a:rPr>
              <a:t/>
            </a:r>
            <a:br>
              <a:rPr lang="es-ES" sz="2400" dirty="0">
                <a:solidFill>
                  <a:srgbClr val="0070C0"/>
                </a:solidFill>
                <a:latin typeface="Comic Sans MS" pitchFamily="66" charset="0"/>
              </a:rPr>
            </a:br>
            <a:endParaRPr lang="es-ES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717032"/>
            <a:ext cx="4104456" cy="2645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They became boyfriends with Mariano 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Barón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Comic Sans MS" pitchFamily="66" charset="0"/>
              </a:rPr>
              <a:t>Puyuelo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when they were very young. They were married on April 22, 1957.</a:t>
            </a:r>
          </a:p>
          <a:p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  </a:t>
            </a:r>
            <a:endParaRPr lang="es-ES" dirty="0">
              <a:solidFill>
                <a:srgbClr val="0070C0"/>
              </a:solidFill>
            </a:endParaRPr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96952"/>
            <a:ext cx="1512168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Rectángulo"/>
          <p:cNvSpPr/>
          <p:nvPr/>
        </p:nvSpPr>
        <p:spPr>
          <a:xfrm>
            <a:off x="755576" y="5517232"/>
            <a:ext cx="2802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Mariano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Barón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Comic Sans MS" pitchFamily="66" charset="0"/>
              </a:rPr>
              <a:t>Puyuelo</a:t>
            </a:r>
            <a:r>
              <a:rPr lang="en-US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es-ES" dirty="0"/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6952"/>
            <a:ext cx="194421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4944"/>
            <a:ext cx="1601632" cy="232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/>
          <a:lstStyle/>
          <a:p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My grandparents with their older children:</a:t>
            </a:r>
          </a:p>
          <a:p>
            <a:endParaRPr lang="en-US" sz="2400" dirty="0">
              <a:solidFill>
                <a:srgbClr val="0070C0"/>
              </a:solidFill>
              <a:latin typeface="Comic Sans MS" pitchFamily="66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Luis Mariano and Mª José</a:t>
            </a: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>
              <a:buNone/>
            </a:pPr>
            <a:r>
              <a:rPr lang="en-US" sz="2400" dirty="0">
                <a:solidFill>
                  <a:srgbClr val="0070C0"/>
                </a:solidFill>
                <a:latin typeface="Comic Sans MS" pitchFamily="66" charset="0"/>
              </a:rPr>
              <a:t> </a:t>
            </a:r>
            <a:endParaRPr lang="es-ES" sz="2400" dirty="0" err="1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5" name="4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140968"/>
            <a:ext cx="2160240" cy="2880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My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great</a:t>
            </a:r>
            <a:r>
              <a:rPr lang="es-ES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 - </a:t>
            </a:r>
            <a:r>
              <a:rPr lang="es-ES" i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Condensed" pitchFamily="34" charset="0"/>
              </a:rPr>
              <a:t>grandparents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Some years later, Cristina was born(in 1971).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rgbClr val="0070C0"/>
                </a:solidFill>
                <a:latin typeface="Comic Sans MS" pitchFamily="66" charset="0"/>
              </a:rPr>
              <a:t>She is my mother.</a:t>
            </a:r>
            <a:endParaRPr lang="es-ES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852936"/>
            <a:ext cx="1944216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230</Words>
  <Application>Microsoft Office PowerPoint</Application>
  <PresentationFormat>Presentación en pantalla (4:3)</PresentationFormat>
  <Paragraphs>24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Bahnschrift Condensed</vt:lpstr>
      <vt:lpstr>Calibri</vt:lpstr>
      <vt:lpstr>Comic Sans MS</vt:lpstr>
      <vt:lpstr>Tema de Office</vt:lpstr>
      <vt:lpstr> Project:  My great - grandparents</vt:lpstr>
      <vt:lpstr>My great - grandparents</vt:lpstr>
      <vt:lpstr>My great - grandparents</vt:lpstr>
      <vt:lpstr>My great - grandparents</vt:lpstr>
      <vt:lpstr>My great - grandparents</vt:lpstr>
      <vt:lpstr>My great - grandparents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Project:  My great - grandparents</dc:title>
  <dc:creator>Usuario</dc:creator>
  <cp:lastModifiedBy>Usuario de Windows</cp:lastModifiedBy>
  <cp:revision>15</cp:revision>
  <dcterms:created xsi:type="dcterms:W3CDTF">2020-05-22T22:51:06Z</dcterms:created>
  <dcterms:modified xsi:type="dcterms:W3CDTF">2020-05-27T12:22:31Z</dcterms:modified>
</cp:coreProperties>
</file>